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3"/>
  </p:sldMasterIdLst>
  <p:sldIdLst>
    <p:sldId id="256" r:id="rId4"/>
    <p:sldId id="262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AAE7C-DF77-48E2-9E23-721A991A5599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45993-3FD3-4430-8F49-3AB3CB7854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55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1EEA0-5AC0-436D-A140-7EAB1807D70F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8B4A1-533E-4346-B879-C03E5CF6C5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22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C0CC2-27EA-4A24-97CB-84221B560A93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E2663-9F3D-4EB1-A2E4-0BBBBE036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63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61771-3C5D-4C35-8C30-07F32FC878D7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33806-CE4F-44C1-AFC2-D8BB58009D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36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F1E2B-2BD8-40D5-9D59-577BB79CEE8D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A22EE-6606-4E2B-8225-457B06FEC4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153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5626-5882-4327-BD4A-E5223EB7917B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559CE-96FF-490D-9882-A33A0DBD4A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87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8445-A8E4-45EE-8336-39A226B6E3CE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A4FAB-757D-43C3-921C-3E416C76A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35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52D8-A1EE-425B-98F6-A2A2FC9E0E1E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25785-3A68-4E4E-8433-D0CAEB2373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66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7D731-06AC-4DA6-B941-E55F6B0C1B84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4AEB5-EDE9-4AC3-8205-19C49E084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394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6EBD1-6C89-4EC6-BEDF-95A0B232D9AD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33888A85-3DF5-461D-A480-AF3302C451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973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515A6-A6BF-4A38-AC9A-B05FD0FAD12D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C08E2-2687-40EA-9E82-411096928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8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362F35-C901-48E6-B7C6-E8F4A0FF9C8E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</a:defRPr>
            </a:lvl1pPr>
          </a:lstStyle>
          <a:p>
            <a:fld id="{716D73A7-B2F5-455F-BB83-27ED264A61D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73" r:id="rId2"/>
    <p:sldLayoutId id="2147483780" r:id="rId3"/>
    <p:sldLayoutId id="2147483774" r:id="rId4"/>
    <p:sldLayoutId id="2147483781" r:id="rId5"/>
    <p:sldLayoutId id="2147483775" r:id="rId6"/>
    <p:sldLayoutId id="2147483776" r:id="rId7"/>
    <p:sldLayoutId id="2147483782" r:id="rId8"/>
    <p:sldLayoutId id="2147483783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Dividing Polynomials</a:t>
            </a:r>
            <a:endParaRPr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Section 11.7</a:t>
            </a:r>
            <a:r>
              <a:rPr lang="en-US" altLang="en-US" dirty="0" smtClean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Dividing	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B0F0"/>
                </a:solidFill>
              </a:rPr>
              <a:t>Rewrite the expression as separate fractions</a:t>
            </a:r>
          </a:p>
          <a:p>
            <a:pPr eaLnBrk="1" hangingPunct="1"/>
            <a:endParaRPr lang="en-US" altLang="en-US" smtClean="0">
              <a:solidFill>
                <a:srgbClr val="00B0F0"/>
              </a:solidFill>
            </a:endParaRPr>
          </a:p>
          <a:p>
            <a:pPr eaLnBrk="1" hangingPunct="1"/>
            <a:r>
              <a:rPr lang="en-US" altLang="en-US" smtClean="0">
                <a:solidFill>
                  <a:srgbClr val="00B0F0"/>
                </a:solidFill>
              </a:rPr>
              <a:t>Reduce each fraction by canceling like terms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				2.)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				4.)</a:t>
            </a:r>
          </a:p>
        </p:txBody>
      </p:sp>
      <p:graphicFrame>
        <p:nvGraphicFramePr>
          <p:cNvPr id="9220" name="Object 1"/>
          <p:cNvGraphicFramePr>
            <a:graphicFrameLocks noChangeAspect="1"/>
          </p:cNvGraphicFramePr>
          <p:nvPr/>
        </p:nvGraphicFramePr>
        <p:xfrm>
          <a:off x="1219200" y="1371600"/>
          <a:ext cx="11430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71600"/>
                        <a:ext cx="11430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2"/>
          <p:cNvGraphicFramePr>
            <a:graphicFrameLocks noChangeAspect="1"/>
          </p:cNvGraphicFramePr>
          <p:nvPr/>
        </p:nvGraphicFramePr>
        <p:xfrm>
          <a:off x="5029200" y="1447800"/>
          <a:ext cx="18557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5" imgW="850680" imgH="419040" progId="Equation.DSMT4">
                  <p:embed/>
                </p:oleObj>
              </mc:Choice>
              <mc:Fallback>
                <p:oleObj name="Equation" r:id="rId5" imgW="85068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447800"/>
                        <a:ext cx="1855788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3"/>
          <p:cNvGraphicFramePr>
            <a:graphicFrameLocks noChangeAspect="1"/>
          </p:cNvGraphicFramePr>
          <p:nvPr/>
        </p:nvGraphicFramePr>
        <p:xfrm>
          <a:off x="1219200" y="3657600"/>
          <a:ext cx="13509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7" imgW="571320" imgH="419040" progId="Equation.DSMT4">
                  <p:embed/>
                </p:oleObj>
              </mc:Choice>
              <mc:Fallback>
                <p:oleObj name="Equation" r:id="rId7" imgW="57132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57600"/>
                        <a:ext cx="135096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4"/>
          <p:cNvGraphicFramePr>
            <a:graphicFrameLocks noChangeAspect="1"/>
          </p:cNvGraphicFramePr>
          <p:nvPr/>
        </p:nvGraphicFramePr>
        <p:xfrm>
          <a:off x="4953000" y="3581400"/>
          <a:ext cx="1371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9" imgW="558720" imgH="419040" progId="Equation.DSMT4">
                  <p:embed/>
                </p:oleObj>
              </mc:Choice>
              <mc:Fallback>
                <p:oleObj name="Equation" r:id="rId9" imgW="55872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81400"/>
                        <a:ext cx="13716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 				     6.) </a:t>
            </a:r>
          </a:p>
        </p:txBody>
      </p:sp>
      <p:graphicFrame>
        <p:nvGraphicFramePr>
          <p:cNvPr id="10244" name="Object 1"/>
          <p:cNvGraphicFramePr>
            <a:graphicFrameLocks noChangeAspect="1"/>
          </p:cNvGraphicFramePr>
          <p:nvPr/>
        </p:nvGraphicFramePr>
        <p:xfrm>
          <a:off x="1219200" y="1371600"/>
          <a:ext cx="22812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965160" imgH="419040" progId="Equation.DSMT4">
                  <p:embed/>
                </p:oleObj>
              </mc:Choice>
              <mc:Fallback>
                <p:oleObj name="Equation" r:id="rId3" imgW="96516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71600"/>
                        <a:ext cx="22812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2"/>
          <p:cNvGraphicFramePr>
            <a:graphicFrameLocks noChangeAspect="1"/>
          </p:cNvGraphicFramePr>
          <p:nvPr/>
        </p:nvGraphicFramePr>
        <p:xfrm>
          <a:off x="5410200" y="1295400"/>
          <a:ext cx="205105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5" imgW="850680" imgH="419040" progId="Equation.DSMT4">
                  <p:embed/>
                </p:oleObj>
              </mc:Choice>
              <mc:Fallback>
                <p:oleObj name="Equation" r:id="rId5" imgW="85068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295400"/>
                        <a:ext cx="2051050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CLASSWORK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Wkst 11.7 A # 1-12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HOMEWORK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687 # 15-22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version>
  <revision id="1.0.37047.0"/>
</version>
</file>

<file path=customXml/item2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2F48DF3D-629D-4B79-AD67-7FF0767BBE47}">
  <ds:schemaRefs/>
</ds:datastoreItem>
</file>

<file path=customXml/itemProps2.xml><?xml version="1.0" encoding="utf-8"?>
<ds:datastoreItem xmlns:ds="http://schemas.openxmlformats.org/officeDocument/2006/customXml" ds:itemID="{DE398E8F-ECB3-479E-975D-FAB3092D00B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113</TotalTime>
  <Words>34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Franklin Gothic Book</vt:lpstr>
      <vt:lpstr>Wingdings 2</vt:lpstr>
      <vt:lpstr>Calibri</vt:lpstr>
      <vt:lpstr>Technic</vt:lpstr>
      <vt:lpstr>MathType 6.0 Equation</vt:lpstr>
      <vt:lpstr>Dividing Polynomials</vt:lpstr>
      <vt:lpstr>Dividing </vt:lpstr>
      <vt:lpstr>Examples</vt:lpstr>
      <vt:lpstr>Examples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10.2</dc:title>
  <dc:creator>JLAKE</dc:creator>
  <cp:lastModifiedBy>LAKE, JEFF</cp:lastModifiedBy>
  <cp:revision>13</cp:revision>
  <dcterms:created xsi:type="dcterms:W3CDTF">2009-12-08T16:39:57Z</dcterms:created>
  <dcterms:modified xsi:type="dcterms:W3CDTF">2015-10-14T14:20:16Z</dcterms:modified>
</cp:coreProperties>
</file>